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428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8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4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3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5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5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7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6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0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0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5B675-A193-43F0-AA06-4F3BEBE05993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668C-49BC-4B85-8F8A-B41DD16F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7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2282798"/>
            <a:ext cx="7543800" cy="670744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 Name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04356" y="4842933"/>
            <a:ext cx="778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9644" y="4842933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24045" y="4842933"/>
            <a:ext cx="455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30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kelley</dc:creator>
  <cp:lastModifiedBy>pat kelley</cp:lastModifiedBy>
  <cp:revision>13</cp:revision>
  <dcterms:created xsi:type="dcterms:W3CDTF">2016-12-21T02:20:50Z</dcterms:created>
  <dcterms:modified xsi:type="dcterms:W3CDTF">2017-01-22T21:23:32Z</dcterms:modified>
  <cp:contentStatus/>
</cp:coreProperties>
</file>